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43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17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23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46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06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22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2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183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8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85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99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BE59B5-0E15-4180-B517-76D545A19EC7}" type="datetimeFigureOut">
              <a:rPr lang="zh-TW" altLang="en-US" smtClean="0"/>
              <a:t>2025/2/6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9EC35-BBC1-4C13-A020-D500765B3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22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4">
            <a:extLst>
              <a:ext uri="{FF2B5EF4-FFF2-40B4-BE49-F238E27FC236}">
                <a16:creationId xmlns:a16="http://schemas.microsoft.com/office/drawing/2014/main" id="{D71BDAFC-1652-4E1A-9F49-4ED96C510CAB}"/>
              </a:ext>
            </a:extLst>
          </p:cNvPr>
          <p:cNvSpPr txBox="1"/>
          <p:nvPr/>
        </p:nvSpPr>
        <p:spPr>
          <a:xfrm>
            <a:off x="271588" y="54299"/>
            <a:ext cx="5902325" cy="5358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2025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 校園安駕教育 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 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申請學校配合須知 </a:t>
            </a:r>
          </a:p>
        </p:txBody>
      </p:sp>
      <p:sp>
        <p:nvSpPr>
          <p:cNvPr id="5" name="文字方塊 5">
            <a:extLst>
              <a:ext uri="{FF2B5EF4-FFF2-40B4-BE49-F238E27FC236}">
                <a16:creationId xmlns:a16="http://schemas.microsoft.com/office/drawing/2014/main" id="{B20D1CEA-DB2E-4198-A656-42B8CF61A969}"/>
              </a:ext>
            </a:extLst>
          </p:cNvPr>
          <p:cNvSpPr txBox="1"/>
          <p:nvPr/>
        </p:nvSpPr>
        <p:spPr>
          <a:xfrm>
            <a:off x="0" y="505090"/>
            <a:ext cx="6949590" cy="92428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>
            <a:defPPr>
              <a:defRPr lang="en-US"/>
            </a:defPPr>
            <a:lvl1pPr marL="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壹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2025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 山葉安駕基金會安駕教育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為提升教學品質及效益確保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原則採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小班制 </a:t>
            </a:r>
            <a:r>
              <a:rPr lang="en-US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(25~100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人內</a:t>
            </a:r>
            <a:r>
              <a:rPr lang="en-US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實施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lang="en-US" altLang="zh-TW" sz="1600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>
              <a:lnSpc>
                <a:spcPct val="150000"/>
              </a:lnSpc>
            </a:pP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貳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申請學校敬請配合小班制實施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並於配合須知表確實填具安駕教育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學科上課人數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zh-TW" altLang="zh-TW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人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lang="en-US" altLang="zh-TW" sz="1600" b="1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>
              <a:lnSpc>
                <a:spcPct val="150000"/>
              </a:lnSpc>
            </a:pP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參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本回貴校申請安駕教育課程</a:t>
            </a:r>
            <a:r>
              <a:rPr lang="zh-TW" altLang="zh-TW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主要動機為何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?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請勾選原因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配合教育局要求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學校自發性舉辦 </a:t>
            </a:r>
            <a:endParaRPr lang="en-US" altLang="zh-TW" sz="1600" b="1" kern="1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/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肆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本次學科安駕教育</a:t>
            </a:r>
            <a:r>
              <a:rPr lang="zh-TW" altLang="zh-TW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參加人數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是否符合</a:t>
            </a:r>
            <a:r>
              <a:rPr lang="zh-TW" altLang="zh-TW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小班制規範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符合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不符合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不符合原因簡述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lang="zh-TW" altLang="en-US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lang="zh-TW" altLang="en-US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                                                       </a:t>
            </a:r>
            <a:r>
              <a:rPr lang="zh-TW" altLang="en-US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lang="zh-TW" altLang="en-US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endParaRPr lang="en-US" altLang="zh-TW" sz="1600" b="1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/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肆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 </a:t>
            </a:r>
            <a:r>
              <a:rPr lang="en-US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2024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年度起 </a:t>
            </a:r>
            <a:r>
              <a:rPr lang="en-US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山葉安駕基金會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為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確保安駕教育品質效益提升</a:t>
            </a:r>
            <a:r>
              <a:rPr lang="en-US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並將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有限資源運用在用心且更具迫切需求的學校上</a:t>
            </a:r>
            <a:r>
              <a:rPr lang="en-US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將於安駕教育課後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由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講師進行學生上課秩序評價 </a:t>
            </a:r>
            <a:r>
              <a:rPr lang="en-US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並列為</a:t>
            </a:r>
            <a:r>
              <a:rPr lang="zh-TW" altLang="zh-TW" sz="1600" b="1" u="sng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次回再申請優先順序</a:t>
            </a:r>
            <a:r>
              <a:rPr lang="zh-TW" altLang="zh-TW" sz="1600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依據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 </a:t>
            </a:r>
            <a:endParaRPr lang="en-US" altLang="zh-TW" sz="1600" b="1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/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伍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評比採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分法  說明如下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非常好  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&lt;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專注度佳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&amp;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秩序佳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很好  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&lt;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專注度可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&amp;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秩序佳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好  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&lt;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專注度可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&amp;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秩序可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不好  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&lt;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專注度可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&amp;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秩序差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Wingdings" panose="05000000000000000000" pitchFamily="2" charset="2"/>
              </a:rPr>
              <a:t>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非常不好  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&lt;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專注度差 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&amp;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秩序差</a:t>
            </a:r>
            <a:r>
              <a:rPr lang="en-US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</a:t>
            </a:r>
          </a:p>
          <a:p>
            <a:pPr rtl="0" eaLnBrk="1" latinLnBrk="0" hangingPunct="1"/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陸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.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上列安駕教育申請須知內容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 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本校皆已瞭解也願意全力配合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共創</a:t>
            </a:r>
            <a:endParaRPr lang="zh-TW" altLang="zh-TW" sz="1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更有效益性的安駕教育課程。</a:t>
            </a:r>
            <a:endParaRPr lang="zh-TW" altLang="zh-TW" sz="1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學校名稱   填具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lang="zh-TW" altLang="en-US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</a:t>
            </a:r>
            <a:r>
              <a:rPr lang="zh-TW" altLang="en-US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                                      </a:t>
            </a:r>
            <a:r>
              <a:rPr lang="zh-TW" altLang="en-US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。</a:t>
            </a:r>
            <a:endParaRPr lang="en-US" altLang="zh-TW" sz="1600" b="1" kern="1200" dirty="0"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rtl="0" eaLnBrk="1" latinLnBrk="0" hangingPunct="1">
              <a:lnSpc>
                <a:spcPct val="150000"/>
              </a:lnSpc>
            </a:pP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學校代表   簽名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zh-TW" altLang="en-US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</a:t>
            </a:r>
            <a:r>
              <a:rPr lang="zh-TW" altLang="en-US" sz="1600" b="1" u="sng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                                      </a:t>
            </a:r>
            <a:r>
              <a:rPr lang="zh-TW" altLang="en-US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。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安駕教育   單位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  </a:t>
            </a:r>
            <a:r>
              <a:rPr lang="zh-TW" altLang="zh-TW" sz="1600" b="1" kern="1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財團法人   山葉機車安全駕駛文教基金會</a:t>
            </a:r>
            <a:endParaRPr lang="zh-TW" altLang="zh-TW" sz="16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     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 eaLnBrk="1" latinLnBrk="0" hangingPunct="1">
              <a:lnSpc>
                <a:spcPct val="150000"/>
              </a:lnSpc>
            </a:pP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                     中華民國 </a:t>
            </a:r>
            <a:r>
              <a:rPr lang="en-US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114</a:t>
            </a:r>
            <a:r>
              <a:rPr lang="zh-TW" altLang="zh-TW" sz="1600" b="1" kern="12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年          月              日          </a:t>
            </a:r>
            <a:endParaRPr lang="zh-TW" altLang="zh-TW" sz="1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0071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321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Aptos</vt:lpstr>
      <vt:lpstr>Aptos Display</vt:lpstr>
      <vt:lpstr>Arial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Josephine Wang</dc:creator>
  <cp:lastModifiedBy>Josephine Wang</cp:lastModifiedBy>
  <cp:revision>1</cp:revision>
  <dcterms:created xsi:type="dcterms:W3CDTF">2025-02-06T09:11:51Z</dcterms:created>
  <dcterms:modified xsi:type="dcterms:W3CDTF">2025-02-06T09:15:31Z</dcterms:modified>
</cp:coreProperties>
</file>